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3092450"/>
            <a:ext cx="4514850" cy="673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2035175"/>
            <a:ext cx="8401050" cy="278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12246" y="3668253"/>
            <a:ext cx="7792336" cy="1531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682750"/>
            <a:ext cx="8432800" cy="349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0719" y="4250145"/>
            <a:ext cx="8355754" cy="137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040" y="693420"/>
            <a:ext cx="838200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780" y="1750695"/>
            <a:ext cx="7975600" cy="494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03009" y="4471818"/>
            <a:ext cx="8475827" cy="2178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025" y="825500"/>
            <a:ext cx="7727950" cy="520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7082" y="4924400"/>
            <a:ext cx="3662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8572" y="4942872"/>
            <a:ext cx="3662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33990" y="5478581"/>
            <a:ext cx="3662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79299" y="5469344"/>
            <a:ext cx="6433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203450"/>
            <a:ext cx="7905750" cy="245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8282" y="3788327"/>
            <a:ext cx="8614373" cy="117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739775"/>
            <a:ext cx="8432800" cy="560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6610" y="4009999"/>
            <a:ext cx="8614373" cy="2473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200" y="1593850"/>
            <a:ext cx="7721600" cy="367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5919" y="1590071"/>
            <a:ext cx="8614373" cy="322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6755" y="4924399"/>
            <a:ext cx="86143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889000"/>
            <a:ext cx="8362950" cy="5080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0" y="755015"/>
            <a:ext cx="793750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517232"/>
            <a:ext cx="8614373" cy="1023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5701" y="2901636"/>
            <a:ext cx="6156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8246" y="2910872"/>
            <a:ext cx="6156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14573" y="3973054"/>
            <a:ext cx="6156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315" y="689610"/>
            <a:ext cx="8401050" cy="3651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1660" y="4340860"/>
            <a:ext cx="614680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710" y="1506220"/>
            <a:ext cx="492125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475" y="2193925"/>
            <a:ext cx="8401050" cy="247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81264" y="2208909"/>
            <a:ext cx="3662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8973" y="3797563"/>
            <a:ext cx="3662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430" y="813435"/>
            <a:ext cx="793750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3701" y="3363453"/>
            <a:ext cx="8614373" cy="663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0573" y="4231673"/>
            <a:ext cx="86143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3700" y="4702727"/>
            <a:ext cx="8614373" cy="1735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108075"/>
            <a:ext cx="8432800" cy="464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1470025"/>
            <a:ext cx="8058150" cy="391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3700" y="3548181"/>
            <a:ext cx="8614373" cy="691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0645" y="4351745"/>
            <a:ext cx="8614373" cy="1217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325" y="2238375"/>
            <a:ext cx="800735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9810" y="2236617"/>
            <a:ext cx="8614373" cy="645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7592" y="2993999"/>
            <a:ext cx="8614373" cy="1864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020" y="671830"/>
            <a:ext cx="8432800" cy="603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8900" y="3769854"/>
            <a:ext cx="3662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7446" y="5829563"/>
            <a:ext cx="3662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545" y="709930"/>
            <a:ext cx="8413750" cy="458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8045" y="5477510"/>
            <a:ext cx="8007350" cy="88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72028" y="1700909"/>
            <a:ext cx="3662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8901" y="3871454"/>
            <a:ext cx="3662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4319" y="5469345"/>
            <a:ext cx="3662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621030"/>
            <a:ext cx="8253095" cy="60915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5773" y="601782"/>
            <a:ext cx="3662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3482" y="2227382"/>
            <a:ext cx="3662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3482" y="5303091"/>
            <a:ext cx="3662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030" y="675640"/>
            <a:ext cx="834390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2630" y="1723390"/>
            <a:ext cx="5347335" cy="2419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6495" y="4363720"/>
            <a:ext cx="7105650" cy="2006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79664" y="1719381"/>
            <a:ext cx="3662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725" y="1155700"/>
            <a:ext cx="8464550" cy="454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1264" y="2707673"/>
            <a:ext cx="3662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9446" y="5256909"/>
            <a:ext cx="3662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977900"/>
            <a:ext cx="836295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V="1">
            <a:off x="7604682" y="3723493"/>
            <a:ext cx="366299" cy="5067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6376246" y="5384799"/>
            <a:ext cx="366299" cy="378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990" y="639445"/>
            <a:ext cx="8420100" cy="528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025" y="6061075"/>
            <a:ext cx="7473950" cy="58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67737" y="2181199"/>
            <a:ext cx="5048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2246" y="4739671"/>
            <a:ext cx="7330518" cy="1190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3009" y="6068291"/>
            <a:ext cx="8143318" cy="618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2025-08-07T06:32:11Z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