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6" r:id="rId4"/>
    <p:sldId id="325" r:id="rId5"/>
    <p:sldId id="324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6675" y="3165475"/>
            <a:ext cx="44386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511300"/>
            <a:ext cx="10928350" cy="383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3580" y="1511300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3580" y="3976370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268730"/>
            <a:ext cx="109601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0875" y="1268730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0875" y="4199890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341120"/>
            <a:ext cx="10998200" cy="471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2565" y="1767205"/>
            <a:ext cx="48577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8850" y="3232150"/>
            <a:ext cx="6798945" cy="167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060" y="4977130"/>
            <a:ext cx="10062210" cy="1219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2025-08-08T03:14:58Z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