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250" y="3165475"/>
            <a:ext cx="84455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419225"/>
            <a:ext cx="109791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774" y="19225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341120"/>
            <a:ext cx="110172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773" y="23012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2064" y="44163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268730"/>
            <a:ext cx="109982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8210" y="1756326"/>
            <a:ext cx="8927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8682" y="6014290"/>
            <a:ext cx="38853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