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200" y="2705100"/>
            <a:ext cx="492760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10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7" y="12483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7" y="37606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419225"/>
            <a:ext cx="109283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0611" y="1442290"/>
            <a:ext cx="12899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8973" y="1950290"/>
            <a:ext cx="569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4028" y="2430581"/>
            <a:ext cx="569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9447" y="2458290"/>
            <a:ext cx="569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1470025"/>
            <a:ext cx="1101725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029" y="4028473"/>
            <a:ext cx="69610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720" y="4554944"/>
            <a:ext cx="6961062" cy="931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