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925" y="3206750"/>
            <a:ext cx="5264150" cy="44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474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3" y="13868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8246" y="35758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412875"/>
            <a:ext cx="109855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4354" y="1405344"/>
            <a:ext cx="5048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9954" y="1396107"/>
            <a:ext cx="5048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5444" y="3021707"/>
            <a:ext cx="1456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953" y="3557416"/>
            <a:ext cx="6526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85627" y="3548179"/>
            <a:ext cx="3847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55445" y="5183016"/>
            <a:ext cx="16501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23518" y="5192251"/>
            <a:ext cx="6895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3882" y="5727960"/>
            <a:ext cx="4586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377950"/>
            <a:ext cx="109982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953" y="3603600"/>
            <a:ext cx="5012191" cy="8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844" y="4591891"/>
            <a:ext cx="5012191" cy="8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