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8950" y="2736850"/>
            <a:ext cx="3594100" cy="1384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0998200" cy="494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3255" y="1216025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3255" y="3824605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466850"/>
            <a:ext cx="109664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340" y="1992630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3735" y="3429000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0750" y="4436110"/>
            <a:ext cx="2296795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3285" y="4436110"/>
            <a:ext cx="1922145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9955" y="4932045"/>
            <a:ext cx="61531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9675" y="4932045"/>
            <a:ext cx="58610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949450"/>
            <a:ext cx="10966450" cy="295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65" y="3962400"/>
            <a:ext cx="692721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65" y="4451350"/>
            <a:ext cx="870775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2025-08-08T03:14:07Z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