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165475"/>
            <a:ext cx="39624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474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9262" y="2476764"/>
            <a:ext cx="7819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353" y="2486000"/>
            <a:ext cx="7819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4354" y="36867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6010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245" y="18025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2463" y="5478582"/>
            <a:ext cx="4956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98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554" y="3141781"/>
            <a:ext cx="6850228" cy="313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