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975" y="3190875"/>
            <a:ext cx="59880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77975"/>
            <a:ext cx="10934700" cy="370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3591" y="18302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4465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403350"/>
            <a:ext cx="10985500" cy="405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9773" y="24767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23645"/>
            <a:ext cx="10861040" cy="554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74355" y="15161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446" y="4397927"/>
            <a:ext cx="3728336" cy="239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5337" y="4333273"/>
            <a:ext cx="3728336" cy="239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2025-08-06T08:13:29Z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