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5" y="3159125"/>
            <a:ext cx="3905250" cy="53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12875"/>
            <a:ext cx="1091565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0720" y="1412875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0720" y="4652645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285875"/>
            <a:ext cx="10985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340" y="1285875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4410" y="2872105"/>
            <a:ext cx="59118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412875"/>
            <a:ext cx="109855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0640" y="1910080"/>
            <a:ext cx="73406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155" y="3004820"/>
            <a:ext cx="6130925" cy="312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2025-08-08T03:16:12Z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