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0" y="3133725"/>
            <a:ext cx="48641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09982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9555" y="3289562"/>
            <a:ext cx="12991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1846" y="4333271"/>
            <a:ext cx="12991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7410" y="52476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89050"/>
            <a:ext cx="1096645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3" y="137763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8573" y="35297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3992" y="51183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30"/>
            <a:ext cx="110299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082" y="2920108"/>
            <a:ext cx="67763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64" y="3409635"/>
            <a:ext cx="67763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300" y="2889682"/>
            <a:ext cx="313372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