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175000"/>
            <a:ext cx="527685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460500"/>
            <a:ext cx="109664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7" y="14792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9772" y="43332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590675"/>
            <a:ext cx="10966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064" y="17378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517" y="3834508"/>
            <a:ext cx="18071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1227" y="4314799"/>
            <a:ext cx="5233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6200"/>
            <a:ext cx="1097915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955" y="2938580"/>
            <a:ext cx="6471536" cy="172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555" y="4795089"/>
            <a:ext cx="6471536" cy="172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