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0" y="3121025"/>
            <a:ext cx="4495800" cy="61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764540"/>
            <a:ext cx="839470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4056" y="2573745"/>
            <a:ext cx="6779107" cy="2173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5657" y="4790472"/>
            <a:ext cx="6160270" cy="1758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621030"/>
            <a:ext cx="8375650" cy="467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5241290"/>
            <a:ext cx="6750050" cy="147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7184" y="3870036"/>
            <a:ext cx="7222452" cy="1348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9475" y="5246253"/>
            <a:ext cx="7222452" cy="1505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9595" y="697230"/>
            <a:ext cx="8375650" cy="567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520" y="6056630"/>
            <a:ext cx="1206500" cy="31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5655" y="3460435"/>
            <a:ext cx="9189799" cy="160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4892" y="5178400"/>
            <a:ext cx="6474307" cy="1370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577975"/>
            <a:ext cx="8432800" cy="370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75" y="1727200"/>
            <a:ext cx="79692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0166" y="1788654"/>
            <a:ext cx="5227398" cy="206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3147" y="3922254"/>
            <a:ext cx="5328997" cy="206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4510" y="758825"/>
            <a:ext cx="83439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970" y="4363085"/>
            <a:ext cx="7899400" cy="132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854075"/>
            <a:ext cx="793750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0929" y="2241236"/>
            <a:ext cx="8617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2311" y="2721527"/>
            <a:ext cx="8617144" cy="1111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6347" y="4005380"/>
            <a:ext cx="8617144" cy="1130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8492" y="5307708"/>
            <a:ext cx="8617144" cy="742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786765"/>
            <a:ext cx="845185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2650" y="2656840"/>
            <a:ext cx="1504950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0127" y="3137164"/>
            <a:ext cx="24657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0711" y="3598981"/>
            <a:ext cx="8678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5874" y="4070036"/>
            <a:ext cx="10987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88601" y="4070036"/>
            <a:ext cx="18468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14273" y="4541091"/>
            <a:ext cx="72501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775" y="819150"/>
            <a:ext cx="79184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7801" y="2647635"/>
            <a:ext cx="5449071" cy="2515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7038" y="5326182"/>
            <a:ext cx="6852998" cy="871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2925" y="719455"/>
            <a:ext cx="84137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9175" y="1614805"/>
            <a:ext cx="7937500" cy="31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05" y="4725035"/>
            <a:ext cx="5283200" cy="207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1505" y="4321810"/>
            <a:ext cx="2476500" cy="2381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26347" y="4762763"/>
            <a:ext cx="5772343" cy="1979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692785"/>
            <a:ext cx="495935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196975"/>
            <a:ext cx="8343900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0020" y="122523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3075" y="221352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4602" y="552938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933450"/>
            <a:ext cx="5353050" cy="154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515" y="2406650"/>
            <a:ext cx="7791450" cy="303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656" y="929671"/>
            <a:ext cx="8155325" cy="2561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9184" y="3645163"/>
            <a:ext cx="8321580" cy="216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816100"/>
            <a:ext cx="836295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0274" y="2730764"/>
            <a:ext cx="10433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869950"/>
            <a:ext cx="7937500" cy="511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8565" y="901963"/>
            <a:ext cx="6021725" cy="1194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135301"/>
            <a:ext cx="5218468" cy="1235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6611" y="869950"/>
            <a:ext cx="2087995" cy="20240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42912" y="3511520"/>
            <a:ext cx="7961669" cy="2695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0" y="692785"/>
            <a:ext cx="847090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3911" y="12529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0784" y="27492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5439" y="42547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87730" y="57048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692785"/>
            <a:ext cx="83820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781300"/>
            <a:ext cx="838200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06202" y="21673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80093" y="46796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3068955"/>
            <a:ext cx="8343900" cy="365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621030"/>
            <a:ext cx="7060565" cy="2415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8493" y="30263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6274" y="45226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206500"/>
            <a:ext cx="83629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6966" y="32664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508125"/>
            <a:ext cx="8394700" cy="384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1038" y="2475345"/>
            <a:ext cx="1615979" cy="744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8711" y="3149600"/>
            <a:ext cx="2096271" cy="550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8164" y="4882836"/>
            <a:ext cx="10156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266825"/>
            <a:ext cx="84328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5620" y="2309091"/>
            <a:ext cx="692343" cy="375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4383" y="5135418"/>
            <a:ext cx="692343" cy="375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4225" y="1638300"/>
            <a:ext cx="80835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6492" y="3525089"/>
            <a:ext cx="8303107" cy="1231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9620" y="4836654"/>
            <a:ext cx="46639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2025-08-08T01:59:48Z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