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3175000"/>
            <a:ext cx="293370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511300"/>
            <a:ext cx="109982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8" y="14792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7483" y="31602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38250"/>
            <a:ext cx="10896600" cy="335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0" y="4656455"/>
            <a:ext cx="8477250" cy="64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910" y="5297805"/>
            <a:ext cx="9398000" cy="146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0537" y="12021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4900" y="3723672"/>
            <a:ext cx="8281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4427" y="5266145"/>
            <a:ext cx="2426009" cy="608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0500" y="5376982"/>
            <a:ext cx="3183391" cy="131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2827" y="5256909"/>
            <a:ext cx="3183391" cy="131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330" y="1631950"/>
            <a:ext cx="74993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5009" y="2107308"/>
            <a:ext cx="4947535" cy="3268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2025-08-06T07:14:14Z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