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9925" y="3184525"/>
            <a:ext cx="323215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05000"/>
            <a:ext cx="110109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6718" y="19318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9773" y="337269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425575"/>
            <a:ext cx="1099820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5029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2864" y="439792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5082" y="44164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6608" y="4942873"/>
            <a:ext cx="4401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268730"/>
            <a:ext cx="109982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791" y="3954582"/>
            <a:ext cx="6508482" cy="66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882" y="4748908"/>
            <a:ext cx="8595900" cy="1910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2025-08-06T06:58:30Z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