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325" y="3190875"/>
            <a:ext cx="49593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1600200"/>
            <a:ext cx="109601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8" y="21350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3" y="4250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2250"/>
            <a:ext cx="109156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2718" y="48782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06575"/>
            <a:ext cx="98107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5700" y="4619600"/>
            <a:ext cx="671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838325"/>
            <a:ext cx="109982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954" y="3963818"/>
            <a:ext cx="16224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0837" y="3982291"/>
            <a:ext cx="17918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4463" y="4518000"/>
            <a:ext cx="7172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