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475" y="2679700"/>
            <a:ext cx="4337050" cy="149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36980"/>
            <a:ext cx="10947400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8246" y="12390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2064" y="45457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2235200"/>
            <a:ext cx="10985500" cy="238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4282" y="21996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355" y="2726144"/>
            <a:ext cx="5233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8463" y="4139307"/>
            <a:ext cx="16316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90320"/>
            <a:ext cx="1096645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8282" y="43517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1164" y="4813564"/>
            <a:ext cx="5111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873" y="5792619"/>
            <a:ext cx="83496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00" y="6199019"/>
            <a:ext cx="83496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