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3092450"/>
            <a:ext cx="449580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1645" y="1363345"/>
            <a:ext cx="64135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513" y="3271375"/>
            <a:ext cx="6917960" cy="2094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1163320"/>
            <a:ext cx="67310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4040" y="2828029"/>
            <a:ext cx="7675342" cy="2787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638300"/>
            <a:ext cx="83947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331" y="3049701"/>
            <a:ext cx="8247995" cy="2612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702310"/>
            <a:ext cx="82931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0" y="2607310"/>
            <a:ext cx="7918450" cy="414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8370" y="2606675"/>
            <a:ext cx="8349615" cy="408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549400"/>
            <a:ext cx="835025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5350" y="2892683"/>
            <a:ext cx="5523268" cy="2021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6876" y="4961629"/>
            <a:ext cx="76199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5815" y="3375660"/>
            <a:ext cx="79184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805" y="974725"/>
            <a:ext cx="5861685" cy="2315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580" y="619125"/>
            <a:ext cx="6661150" cy="35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77" y="332679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6768" y="376090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5968" y="5146356"/>
            <a:ext cx="8164868" cy="1550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6415" y="1020445"/>
            <a:ext cx="8401050" cy="417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910" y="5299710"/>
            <a:ext cx="441325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9166" y="2384684"/>
            <a:ext cx="8709815" cy="3720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781050"/>
            <a:ext cx="8331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6440" y="4998575"/>
            <a:ext cx="6095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819150"/>
            <a:ext cx="79375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0623" y="4037992"/>
            <a:ext cx="8312650" cy="2307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755650"/>
            <a:ext cx="8394700" cy="534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697230"/>
            <a:ext cx="490855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1256665"/>
            <a:ext cx="8382000" cy="506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2004" y="121166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1241" y="285573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9713" y="551581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638810"/>
            <a:ext cx="7905750" cy="195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722245"/>
            <a:ext cx="7918450" cy="353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9641" y="675957"/>
            <a:ext cx="8469668" cy="1928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7205" y="2763375"/>
            <a:ext cx="8469668" cy="356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394700" cy="553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764540"/>
            <a:ext cx="79184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1966" y="2901921"/>
            <a:ext cx="13484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620" y="3326794"/>
            <a:ext cx="13484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4438" y="3336030"/>
            <a:ext cx="13484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1816100"/>
            <a:ext cx="795655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2077" y="1895157"/>
            <a:ext cx="8802178" cy="108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641" y="3086647"/>
            <a:ext cx="8802178" cy="1919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127125"/>
            <a:ext cx="8343900" cy="460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7422" y="201522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658" y="34283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67" y="487850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612900"/>
            <a:ext cx="846455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8185" y="251399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7422" y="44166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250950"/>
            <a:ext cx="842010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9713" y="32067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054100"/>
            <a:ext cx="83756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0476" y="226461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476" y="493392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736725"/>
            <a:ext cx="839470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8950" y="42227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751205"/>
            <a:ext cx="84137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8513" y="2458575"/>
            <a:ext cx="290937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1786" y="38994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0364" y="5661891"/>
            <a:ext cx="1995054" cy="88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977900"/>
            <a:ext cx="84645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6730" y="5451157"/>
            <a:ext cx="6464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2025-08-08T02:41:44Z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