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701" y="2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0" y="3111500"/>
            <a:ext cx="45720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444625"/>
            <a:ext cx="8343900" cy="396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18355" y="3095600"/>
            <a:ext cx="11513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1180" y="753745"/>
            <a:ext cx="8413750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0717" y="2947818"/>
            <a:ext cx="55663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2935" y="6106654"/>
            <a:ext cx="44580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8062" y="3446581"/>
            <a:ext cx="55663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6384" y="3887325"/>
            <a:ext cx="2842925" cy="2780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1647825"/>
            <a:ext cx="84328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4390" y="3289564"/>
            <a:ext cx="5132266" cy="2243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4169" y="3085934"/>
            <a:ext cx="2067503" cy="1624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1133475"/>
            <a:ext cx="83248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8427" y="3261854"/>
            <a:ext cx="5400117" cy="2778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30" y="1580515"/>
            <a:ext cx="6292850" cy="342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1104" y="1535578"/>
            <a:ext cx="7629776" cy="4082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135" y="1045845"/>
            <a:ext cx="8401050" cy="367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8915" y="4792345"/>
            <a:ext cx="1987550" cy="42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1970" y="949325"/>
            <a:ext cx="4876800" cy="247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790" y="812165"/>
            <a:ext cx="3048000" cy="305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780" y="4104005"/>
            <a:ext cx="8382000" cy="203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8384" y="1037738"/>
            <a:ext cx="4917056" cy="862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7264" y="2053738"/>
            <a:ext cx="4988176" cy="862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90144" y="3039258"/>
            <a:ext cx="34336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0707" y="755539"/>
            <a:ext cx="3076893" cy="319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3275" y="730250"/>
            <a:ext cx="8045450" cy="539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5584" y="763418"/>
            <a:ext cx="5282816" cy="3534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4144" y="4421018"/>
            <a:ext cx="6004176" cy="2061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4" y="729932"/>
            <a:ext cx="2295525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1047750"/>
            <a:ext cx="8432800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1412875"/>
            <a:ext cx="7994650" cy="391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4144" y="1484778"/>
            <a:ext cx="7233536" cy="1786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3504" y="3506618"/>
            <a:ext cx="8727056" cy="1786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2455" y="680720"/>
            <a:ext cx="4940300" cy="36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495" y="1185545"/>
            <a:ext cx="8432800" cy="5340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44319" y="113749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8137" y="26799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5846" y="42316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81264" y="56910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882775"/>
            <a:ext cx="8362950" cy="309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764540"/>
            <a:ext cx="80073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5584" y="763418"/>
            <a:ext cx="27529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577" y="741680"/>
            <a:ext cx="3653994" cy="36645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4720" y="1311910"/>
            <a:ext cx="4175760" cy="2609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5104" y="4126378"/>
            <a:ext cx="3941696" cy="2264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ldLvl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621030"/>
            <a:ext cx="8394700" cy="603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7264" y="45734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1904" y="6199018"/>
            <a:ext cx="23668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692785"/>
            <a:ext cx="7867650" cy="584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0704" y="1312058"/>
            <a:ext cx="1117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1264" y="2947818"/>
            <a:ext cx="6816976" cy="37984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977900"/>
            <a:ext cx="839470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8209" y="148847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8209" y="29201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1264" y="496134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00" y="972820"/>
            <a:ext cx="7899400" cy="305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710" y="4288155"/>
            <a:ext cx="8343900" cy="201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62792" y="534927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1276350"/>
            <a:ext cx="83947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2791" y="29570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9736" y="45826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785" y="774700"/>
            <a:ext cx="841375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4318" y="51553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1133475"/>
            <a:ext cx="84201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6682" y="27446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8464" y="4767382"/>
            <a:ext cx="1188336" cy="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268730"/>
            <a:ext cx="84010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915" y="2854325"/>
            <a:ext cx="4044950" cy="46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60246" y="2855455"/>
            <a:ext cx="6433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1250950"/>
            <a:ext cx="8375650" cy="435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03082" y="5173781"/>
            <a:ext cx="9204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2025-08-08T01:25:33Z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