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2339975"/>
            <a:ext cx="4781550" cy="2178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682750"/>
            <a:ext cx="1092835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7482" y="16639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3" y="3114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987550"/>
            <a:ext cx="109855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064" y="20518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9009" y="2994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0427" y="44071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250315"/>
            <a:ext cx="10928350" cy="271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620" y="3564255"/>
            <a:ext cx="6070600" cy="187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30" y="5564505"/>
            <a:ext cx="9563100" cy="825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3590" y="4296327"/>
            <a:ext cx="7542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1771" y="4878218"/>
            <a:ext cx="7542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9771" y="4887455"/>
            <a:ext cx="7542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062" y="6042001"/>
            <a:ext cx="100275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