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9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0" y="3082925"/>
            <a:ext cx="4483100" cy="692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1584325"/>
            <a:ext cx="846455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2026" y="3723672"/>
            <a:ext cx="45503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6330" y="4289425"/>
            <a:ext cx="5584825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9808" y="4924399"/>
            <a:ext cx="558484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4900" y="1419225"/>
            <a:ext cx="74422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29482" y="2892400"/>
            <a:ext cx="2352117" cy="2649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6463" y="2753854"/>
            <a:ext cx="2832410" cy="2649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675" y="1543050"/>
            <a:ext cx="85026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4537" y="2679963"/>
            <a:ext cx="5982008" cy="278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958850"/>
            <a:ext cx="8324850" cy="49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082" y="2125782"/>
            <a:ext cx="6868700" cy="4432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749300"/>
            <a:ext cx="845185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9191" y="2559889"/>
            <a:ext cx="6628554" cy="3711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692785"/>
            <a:ext cx="8362950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2355" y="40746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836930"/>
            <a:ext cx="79565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5227" y="860400"/>
            <a:ext cx="8799099" cy="532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692785"/>
            <a:ext cx="8343900" cy="591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5737" y="54970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1250950"/>
            <a:ext cx="7937500" cy="435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8283" y="1839454"/>
            <a:ext cx="9094662" cy="414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746125"/>
            <a:ext cx="8420100" cy="536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692785"/>
            <a:ext cx="4927600" cy="35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052830"/>
            <a:ext cx="8362950" cy="555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87300" y="11652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9591" y="29201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6536" y="56633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1717675"/>
            <a:ext cx="793750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9119" y="1941054"/>
            <a:ext cx="12437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5675" y="1371600"/>
            <a:ext cx="77406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4537" y="1479236"/>
            <a:ext cx="8401936" cy="96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2100" y="2596835"/>
            <a:ext cx="8401936" cy="306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0" y="800100"/>
            <a:ext cx="84455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4318" y="7865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8210" y="28462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6682" y="425938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2130" y="746760"/>
            <a:ext cx="8394700" cy="224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130" y="3068955"/>
            <a:ext cx="8343900" cy="250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98137" y="148847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9665" y="31233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51955" y="44441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698625"/>
            <a:ext cx="838200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5155" y="23105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5155" y="41577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654685"/>
            <a:ext cx="8515350" cy="597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3555" y="338192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9991" y="5126182"/>
            <a:ext cx="1687100" cy="878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2245" y="6180544"/>
            <a:ext cx="132688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678815"/>
            <a:ext cx="8350250" cy="606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9736" y="1377636"/>
            <a:ext cx="5140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4608" y="1377636"/>
            <a:ext cx="9389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5772" y="3871454"/>
            <a:ext cx="357064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32317" y="5883564"/>
            <a:ext cx="1410009" cy="795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00" y="1444625"/>
            <a:ext cx="825500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6136" y="3594364"/>
            <a:ext cx="3044845" cy="239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4500" y="3492764"/>
            <a:ext cx="4273282" cy="239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760" y="1922780"/>
            <a:ext cx="5048250" cy="276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2500" y="2883163"/>
            <a:ext cx="5086082" cy="2261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2025-08-08T01:27:27Z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