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handoutMaster" Target="handoutMasters/handoutMaster1.xml"/><Relationship Id="rId24" Type="http://schemas.openxmlformats.org/officeDocument/2006/relationships/notesMaster" Target="notesMasters/notesMaster1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73425" y="3073400"/>
            <a:ext cx="5645150" cy="7112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20875" y="1666875"/>
            <a:ext cx="8350250" cy="3524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76900" y="3234144"/>
            <a:ext cx="5344699" cy="23446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89125" y="793115"/>
            <a:ext cx="8413750" cy="5454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76900" y="2301272"/>
            <a:ext cx="6055899" cy="28341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21483" y="5321563"/>
            <a:ext cx="4707390" cy="10977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05000" y="1168400"/>
            <a:ext cx="8382000" cy="4521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10645" y="2181200"/>
            <a:ext cx="5797281" cy="13286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18281" y="3677491"/>
            <a:ext cx="5797281" cy="13286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41554" y="5090653"/>
            <a:ext cx="7321282" cy="7374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58620" y="629920"/>
            <a:ext cx="8432800" cy="5994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01820" y="6059170"/>
            <a:ext cx="7302500" cy="565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492026" y="1248327"/>
            <a:ext cx="744991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05698" y="1747091"/>
            <a:ext cx="800411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145989" y="3714436"/>
            <a:ext cx="9602666" cy="29819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18640" y="694690"/>
            <a:ext cx="8432800" cy="40068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0445" y="4851400"/>
            <a:ext cx="3117850" cy="9017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81040" y="4701540"/>
            <a:ext cx="4711700" cy="1974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20495" y="758190"/>
            <a:ext cx="3136900" cy="895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7150" y="1782445"/>
            <a:ext cx="6673850" cy="825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47520" y="2797810"/>
            <a:ext cx="7905750" cy="3810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351663" y="2218146"/>
            <a:ext cx="8429645" cy="18550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80972" y="4231672"/>
            <a:ext cx="8429645" cy="24185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70075" y="1330325"/>
            <a:ext cx="8451850" cy="4197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71700" y="1692275"/>
            <a:ext cx="7848600" cy="3473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82937" y="1682435"/>
            <a:ext cx="8060190" cy="9406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72101" y="2744618"/>
            <a:ext cx="8060190" cy="2492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75180" y="1090295"/>
            <a:ext cx="7905750" cy="5594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3055" y="638810"/>
            <a:ext cx="3663950" cy="3556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773408" y="4028472"/>
            <a:ext cx="1446955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857190" y="4628836"/>
            <a:ext cx="1446955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99920" y="640080"/>
            <a:ext cx="7829550" cy="368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6420" y="1167130"/>
            <a:ext cx="7956550" cy="5575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868900" y="2190436"/>
            <a:ext cx="8198736" cy="35453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33554" y="5857273"/>
            <a:ext cx="8272627" cy="866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75460" y="836930"/>
            <a:ext cx="4940300" cy="336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215" y="1412875"/>
            <a:ext cx="8324850" cy="4889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544319" y="1488472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451955" y="3908399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544088" y="4919319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00860" y="684530"/>
            <a:ext cx="8331200" cy="3524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27645" y="4284980"/>
            <a:ext cx="2247900" cy="2171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1555" y="4356100"/>
            <a:ext cx="3562350" cy="8255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 flipH="1">
            <a:off x="554181" y="4324035"/>
            <a:ext cx="6505555" cy="11808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28470" y="669925"/>
            <a:ext cx="7867650" cy="5822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51265" y="1384935"/>
            <a:ext cx="2425700" cy="2184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616364" y="703382"/>
            <a:ext cx="7998691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68583" y="1128255"/>
            <a:ext cx="6502400" cy="3231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822719" y="4462581"/>
            <a:ext cx="8512772" cy="691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748828" y="5330798"/>
            <a:ext cx="8512772" cy="11623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15689" y="1368569"/>
            <a:ext cx="2266950" cy="2181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2" presetClass="exit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5" dur="3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68805" y="684530"/>
            <a:ext cx="8362950" cy="57023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47265" y="6225540"/>
            <a:ext cx="6737350" cy="4381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581264" y="675672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636682" y="2753854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608973" y="4000763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608973" y="5968108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58315" y="633730"/>
            <a:ext cx="8324850" cy="1447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8315" y="2203450"/>
            <a:ext cx="8382000" cy="4495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479664" y="1165199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461191" y="5654072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05000" y="1231900"/>
            <a:ext cx="8382000" cy="4394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08973" y="4628837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15135" y="1124585"/>
            <a:ext cx="8350250" cy="3790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31882" y="2171963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396536" y="3714436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38325" y="760730"/>
            <a:ext cx="8362950" cy="5626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10499" y="4259381"/>
            <a:ext cx="606445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38426" y="4841271"/>
            <a:ext cx="211197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983371" y="5940398"/>
            <a:ext cx="1114447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89125" y="1701800"/>
            <a:ext cx="8413750" cy="3454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83882" y="4711964"/>
            <a:ext cx="828117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06295" y="658495"/>
            <a:ext cx="5969000" cy="5784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41917" y="2319744"/>
            <a:ext cx="5510955" cy="10792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80099" y="4314798"/>
            <a:ext cx="5510955" cy="2206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2025-08-08T02:00:37Z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