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2339975"/>
            <a:ext cx="4038600" cy="2178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347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882" y="26614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8173" y="36774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54125"/>
            <a:ext cx="110299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6645" y="12483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2607" y="4702726"/>
            <a:ext cx="726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755775"/>
            <a:ext cx="10985500" cy="334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4900" y="1747091"/>
            <a:ext cx="7265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845" y="3160254"/>
            <a:ext cx="6508482" cy="2030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