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0" y="2695575"/>
            <a:ext cx="580390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65300"/>
            <a:ext cx="10915650" cy="332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7" y="174709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9773" y="27169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268730"/>
            <a:ext cx="10966450" cy="473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300" y="13037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1300" y="366181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341120"/>
            <a:ext cx="1097915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3636" y="1865746"/>
            <a:ext cx="2336799" cy="804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9264" y="36682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790" y="4729019"/>
            <a:ext cx="7090373" cy="1145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2025-08-06T08:12:31Z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