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5" y="2844800"/>
            <a:ext cx="434975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8730"/>
            <a:ext cx="10915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2354" y="1978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953" y="2486000"/>
            <a:ext cx="5417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3009" y="21996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32249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02063" y="52846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781175"/>
            <a:ext cx="95821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7300" y="183945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9490" y="1830219"/>
            <a:ext cx="10344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3227" y="243058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9990" y="239363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4935" y="4342509"/>
            <a:ext cx="1853355" cy="59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5626" y="4407163"/>
            <a:ext cx="1853355" cy="59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4316" y="4360981"/>
            <a:ext cx="1853355" cy="59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8898" y="4416399"/>
            <a:ext cx="1853355" cy="59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666875"/>
            <a:ext cx="10966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026" y="3197199"/>
            <a:ext cx="5557137" cy="232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