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25" y="2819400"/>
            <a:ext cx="432435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15650" cy="483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4137" y="3566654"/>
            <a:ext cx="5325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4937" y="3575890"/>
            <a:ext cx="6803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2973" y="4065417"/>
            <a:ext cx="16501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2027" y="4591889"/>
            <a:ext cx="2084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4537" y="4582654"/>
            <a:ext cx="6895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74355" y="53492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982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8245" y="30217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9953" y="4517999"/>
            <a:ext cx="5879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6318" y="5524763"/>
            <a:ext cx="4494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816100"/>
            <a:ext cx="10947400" cy="322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555" y="4573418"/>
            <a:ext cx="4799754" cy="654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