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550" y="2422525"/>
            <a:ext cx="4660900" cy="201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2235200"/>
            <a:ext cx="10985500" cy="238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1300" y="22458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6718" y="37052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0953750" cy="233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3724275"/>
            <a:ext cx="7962900" cy="189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6490" y="3823970"/>
            <a:ext cx="2997200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92827" y="22366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6682" y="41762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71955" y="51460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8682" y="51460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1255395"/>
            <a:ext cx="7912100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310" y="1724025"/>
            <a:ext cx="6559550" cy="1136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350" y="2988310"/>
            <a:ext cx="10655300" cy="368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6718" y="4471817"/>
            <a:ext cx="11025064" cy="119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701" y="5875745"/>
            <a:ext cx="11219026" cy="802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