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3149600"/>
            <a:ext cx="44005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270635"/>
            <a:ext cx="10928350" cy="326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4534535"/>
            <a:ext cx="10325100" cy="220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17840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1300" y="36959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730375"/>
            <a:ext cx="1098550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590" y="23012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7554" y="36959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9736" y="46565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1268730"/>
            <a:ext cx="11080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191" y="2679964"/>
            <a:ext cx="7385936" cy="3517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