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5400" y="3111500"/>
            <a:ext cx="45212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736725"/>
            <a:ext cx="836295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7591" y="3723671"/>
            <a:ext cx="7228917" cy="1439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463675"/>
            <a:ext cx="845185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5155" y="2421345"/>
            <a:ext cx="4134736" cy="2935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904875"/>
            <a:ext cx="83947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4245" y="2430581"/>
            <a:ext cx="4956773" cy="167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5227" y="4277852"/>
            <a:ext cx="7228917" cy="1928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4505" y="687705"/>
            <a:ext cx="8362950" cy="88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7105" y="1720850"/>
            <a:ext cx="6515100" cy="448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7610" y="2004060"/>
            <a:ext cx="2781300" cy="1555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2205" y="4325620"/>
            <a:ext cx="2800350" cy="1619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8463" y="1747089"/>
            <a:ext cx="7579901" cy="451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764540"/>
            <a:ext cx="83502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6502" y="2735381"/>
            <a:ext cx="7136554" cy="3702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692785"/>
            <a:ext cx="8432800" cy="580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1830" y="6179185"/>
            <a:ext cx="2838450" cy="31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27518" y="3169490"/>
            <a:ext cx="5002955" cy="1698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1409" y="4979817"/>
            <a:ext cx="8337282" cy="1698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749300"/>
            <a:ext cx="834390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9664" y="5672545"/>
            <a:ext cx="9020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994410"/>
            <a:ext cx="70485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800" y="937895"/>
            <a:ext cx="2286000" cy="2133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6630" y="3705860"/>
            <a:ext cx="2552700" cy="2171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3882" y="1035890"/>
            <a:ext cx="7228917" cy="1661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609" y="2707672"/>
            <a:ext cx="7228917" cy="265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6938" y="914400"/>
            <a:ext cx="2589824" cy="21754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2271" y="3703782"/>
            <a:ext cx="2891363" cy="23899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085" y="789940"/>
            <a:ext cx="8362950" cy="305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635" y="3994785"/>
            <a:ext cx="789940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730250"/>
            <a:ext cx="5899150" cy="269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665" y="3485515"/>
            <a:ext cx="504825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1046" y="721855"/>
            <a:ext cx="8263390" cy="1282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5701" y="2162728"/>
            <a:ext cx="8263390" cy="1282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0210" y="3538945"/>
            <a:ext cx="8263390" cy="3083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918845"/>
            <a:ext cx="494030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120" y="1514475"/>
            <a:ext cx="8331200" cy="425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08974" y="1506945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7446" y="3132545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876935"/>
            <a:ext cx="58483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0" y="4216400"/>
            <a:ext cx="480060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8682" y="962000"/>
            <a:ext cx="7034953" cy="1227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4830" y="2365469"/>
            <a:ext cx="7034953" cy="1772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330" y="4221019"/>
            <a:ext cx="2789269" cy="2058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755650"/>
            <a:ext cx="8413750" cy="580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9738" y="721854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2028" y="2901636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3556" y="5672545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805" y="957580"/>
            <a:ext cx="8362950" cy="328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905" y="4298950"/>
            <a:ext cx="6184900" cy="139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99738" y="998945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9738" y="3317272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869950"/>
            <a:ext cx="842010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5919" y="1931817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701675"/>
            <a:ext cx="841375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8974" y="1784036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8211" y="3298800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8211" y="5275382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444625"/>
            <a:ext cx="836295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1265" y="1987236"/>
            <a:ext cx="384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785495"/>
            <a:ext cx="8331200" cy="193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370" y="2866390"/>
            <a:ext cx="8362950" cy="324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30065" y="1784036"/>
            <a:ext cx="4300990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6137" y="2292036"/>
            <a:ext cx="29155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0102" y="3326508"/>
            <a:ext cx="717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86939" y="3825272"/>
            <a:ext cx="717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2648" y="5672545"/>
            <a:ext cx="5694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7245" y="675640"/>
            <a:ext cx="7976235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9301" y="2541417"/>
            <a:ext cx="6341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6210" y="2532181"/>
            <a:ext cx="32757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5519" y="3021708"/>
            <a:ext cx="9943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5083" y="3474289"/>
            <a:ext cx="10128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2210" y="3474289"/>
            <a:ext cx="20750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8646" y="3973055"/>
            <a:ext cx="15485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4754" y="4896688"/>
            <a:ext cx="11236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82790" y="5367742"/>
            <a:ext cx="11236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2025-08-08T02:39:28Z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