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675" y="2844800"/>
            <a:ext cx="494665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1275"/>
            <a:ext cx="1101090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9010" y="13129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065" y="40192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2875"/>
            <a:ext cx="10966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9010" y="45179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2501" y="56078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268730"/>
            <a:ext cx="109982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4683" y="1285272"/>
            <a:ext cx="10036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191" y="2938581"/>
            <a:ext cx="3155681" cy="68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0396" y="2956358"/>
            <a:ext cx="300990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