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550" y="3181350"/>
            <a:ext cx="4914900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25" y="1311275"/>
            <a:ext cx="10979150" cy="423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7" y="133145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02064" y="248600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20682" y="4231672"/>
            <a:ext cx="9204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70427" y="4970582"/>
            <a:ext cx="65262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764540"/>
            <a:ext cx="10699750" cy="551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1665" y="1848689"/>
            <a:ext cx="2934008" cy="571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05556" y="1867162"/>
            <a:ext cx="2934008" cy="571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5955" y="3640544"/>
            <a:ext cx="5252335" cy="2852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53337" y="3760616"/>
            <a:ext cx="4439535" cy="13009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771650"/>
            <a:ext cx="99631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810" y="2439817"/>
            <a:ext cx="3885354" cy="1661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3956" y="2365927"/>
            <a:ext cx="5289280" cy="3092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2025-08-06T07:27:42Z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