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6" r:id="rId4"/>
    <p:sldId id="32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3450" y="2844800"/>
            <a:ext cx="5245100" cy="11684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900" y="1676400"/>
            <a:ext cx="10998200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11300" y="1673200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83591" y="2994000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900" y="1263650"/>
            <a:ext cx="10998200" cy="4330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11300" y="1266800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95008" y="4130073"/>
            <a:ext cx="115139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77626" y="5146073"/>
            <a:ext cx="132688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1341120"/>
            <a:ext cx="9169400" cy="4184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84172" y="2855453"/>
            <a:ext cx="6443827" cy="18366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93408" y="4693489"/>
            <a:ext cx="6443827" cy="18366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2025-08-06T08:10:24Z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