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6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0" y="2844800"/>
            <a:ext cx="424180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4740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246" y="12483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7" y="24305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8246" y="43517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41120"/>
            <a:ext cx="104013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8427" y="1431636"/>
            <a:ext cx="865063" cy="647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7265" y="23382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4647" y="4213200"/>
            <a:ext cx="2998662" cy="177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7011" y="4065419"/>
            <a:ext cx="4384116" cy="177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