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6" r:id="rId3"/>
    <p:sldId id="325" r:id="rId4"/>
    <p:sldId id="324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5" y="2835275"/>
            <a:ext cx="6000750" cy="1187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304925"/>
            <a:ext cx="109156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5118" y="159930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57481" y="373290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343025"/>
            <a:ext cx="1091565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9773" y="163625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55664" y="3973054"/>
            <a:ext cx="42171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24246" y="3954581"/>
            <a:ext cx="42171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27373" y="5035235"/>
            <a:ext cx="42171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49627" y="5044471"/>
            <a:ext cx="42171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1341120"/>
            <a:ext cx="101727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1590" y="2910871"/>
            <a:ext cx="4347173" cy="2714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98790" y="3040180"/>
            <a:ext cx="5963537" cy="2926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2025-08-06T08:13:03Z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