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2787650"/>
            <a:ext cx="6153150" cy="1282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2003425"/>
            <a:ext cx="10985500" cy="285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773" y="24490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855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4645" y="20149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8754" y="4184073"/>
            <a:ext cx="1326882" cy="767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104900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026" y="3428109"/>
            <a:ext cx="7081137" cy="1060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372" y="4628835"/>
            <a:ext cx="8364992" cy="2012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