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3197225"/>
            <a:ext cx="6229350" cy="463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" y="1268730"/>
            <a:ext cx="10985500" cy="488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66719" y="125756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66719" y="28092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75956" y="493363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1584325"/>
            <a:ext cx="9563100" cy="368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15519" y="158083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8827" y="3659017"/>
            <a:ext cx="2693863" cy="1707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52609" y="3594363"/>
            <a:ext cx="2693863" cy="1707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5336" y="3649781"/>
            <a:ext cx="2693863" cy="1707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675" y="1701800"/>
            <a:ext cx="9518650" cy="345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4101" y="3151018"/>
            <a:ext cx="4550372" cy="2279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2101" y="3178727"/>
            <a:ext cx="4550372" cy="2279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2025-08-06T07:16:02Z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