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725" y="2727325"/>
            <a:ext cx="3892550" cy="1403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552575"/>
            <a:ext cx="10947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155257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340" y="391287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41120"/>
            <a:ext cx="109855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100" y="1842770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6310" y="5796280"/>
            <a:ext cx="110934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4845" y="2286000"/>
            <a:ext cx="30556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100" y="4653915"/>
            <a:ext cx="30556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930" y="5112385"/>
            <a:ext cx="30556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015" y="5570855"/>
            <a:ext cx="30556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