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6" r:id="rId3"/>
    <p:sldId id="325" r:id="rId4"/>
    <p:sldId id="32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3155950"/>
            <a:ext cx="77152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341120"/>
            <a:ext cx="109474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7" y="28554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1301" y="388992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341120"/>
            <a:ext cx="10947400" cy="464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6719" y="41300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7009" y="5524763"/>
            <a:ext cx="30078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11036300" cy="497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372" y="3234144"/>
            <a:ext cx="7367463" cy="2150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500" y="5524763"/>
            <a:ext cx="7127318" cy="959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