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0" y="3181350"/>
            <a:ext cx="43561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412875"/>
            <a:ext cx="109601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2421255"/>
            <a:ext cx="4857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8520" y="5419725"/>
            <a:ext cx="48577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1475" y="1699895"/>
            <a:ext cx="48577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" y="1279525"/>
            <a:ext cx="106235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225" y="2902585"/>
            <a:ext cx="32969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335" y="3429000"/>
            <a:ext cx="10813415" cy="214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2025-08-08T03:12:09Z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