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6" r:id="rId4"/>
    <p:sldId id="32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2650" y="3114675"/>
            <a:ext cx="5346700" cy="6286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300" y="1495425"/>
            <a:ext cx="10947400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9772" y="1996473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20536" y="3049418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85263" y="4915164"/>
            <a:ext cx="74499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775" y="1492250"/>
            <a:ext cx="10966450" cy="387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4827" y="2024182"/>
            <a:ext cx="67110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72900" y="4915164"/>
            <a:ext cx="67110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900" y="1450975"/>
            <a:ext cx="10998200" cy="395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1371" y="2476763"/>
            <a:ext cx="7598373" cy="29911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2025-08-06T06:57:19Z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