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3190875"/>
            <a:ext cx="735330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41475"/>
            <a:ext cx="11029950" cy="357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5119" y="164549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3591" y="438869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647825"/>
            <a:ext cx="109664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3736" y="4748909"/>
            <a:ext cx="19734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647825"/>
            <a:ext cx="109664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4972" y="3308036"/>
            <a:ext cx="10497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2427" y="47766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81175"/>
            <a:ext cx="110109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717" y="3760618"/>
            <a:ext cx="61759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517" y="4268617"/>
            <a:ext cx="6175973" cy="977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