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0" y="3197225"/>
            <a:ext cx="7366000" cy="463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676400"/>
            <a:ext cx="108712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2828" y="426861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397000"/>
            <a:ext cx="10979150" cy="406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9010" y="14053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48246" y="254141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8900" y="4444106"/>
            <a:ext cx="11698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55155" y="5007524"/>
            <a:ext cx="11698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543050"/>
            <a:ext cx="109791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3664" y="2643016"/>
            <a:ext cx="6767099" cy="2039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2025-08-06T07:51:27Z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