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6" r:id="rId3"/>
    <p:sldId id="325" r:id="rId4"/>
    <p:sldId id="324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3181350"/>
            <a:ext cx="735330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0" y="1268730"/>
            <a:ext cx="10960100" cy="466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4354" y="22181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341120"/>
            <a:ext cx="1096645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7" y="183021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3592" y="37513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5592" y="5301673"/>
            <a:ext cx="449426" cy="638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1341120"/>
            <a:ext cx="10985500" cy="445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2972" y="4351745"/>
            <a:ext cx="6433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07882" y="5330799"/>
            <a:ext cx="560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2025-08-06T08:11:49Z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