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5" y="2838450"/>
            <a:ext cx="59372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8730"/>
            <a:ext cx="1091565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7" y="22550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6750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646" y="2835564"/>
            <a:ext cx="2361354" cy="87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9991" y="4277854"/>
            <a:ext cx="467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6610" y="5266145"/>
            <a:ext cx="467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368425"/>
            <a:ext cx="109664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718" y="2458290"/>
            <a:ext cx="9648845" cy="3591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