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8" r:id="rId3"/>
    <p:sldId id="326" r:id="rId4"/>
    <p:sldId id="324" r:id="rId5"/>
    <p:sldId id="32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25" y="3200400"/>
            <a:ext cx="594995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68525"/>
            <a:ext cx="11029950" cy="252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8" y="31417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24025"/>
            <a:ext cx="109537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300" y="27538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68525"/>
            <a:ext cx="11049000" cy="252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6282" y="3206436"/>
            <a:ext cx="1179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5773" y="3197200"/>
            <a:ext cx="1179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6208" y="4213199"/>
            <a:ext cx="6895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925050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555" y="4046945"/>
            <a:ext cx="7635318" cy="2224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