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8" r:id="rId26"/>
    <p:sldId id="349" r:id="rId27"/>
    <p:sldId id="346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300" y="3101975"/>
            <a:ext cx="5613400" cy="654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692785"/>
            <a:ext cx="8394700" cy="605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24246" y="509989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550" y="1930400"/>
            <a:ext cx="8470900" cy="299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15009" y="3169491"/>
            <a:ext cx="7265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5554" y="4453346"/>
            <a:ext cx="4863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692785"/>
            <a:ext cx="8375650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26137" y="3177309"/>
            <a:ext cx="1095972" cy="6847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86209" y="5968109"/>
            <a:ext cx="5233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325" y="642620"/>
            <a:ext cx="5975350" cy="410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4585" y="4705350"/>
            <a:ext cx="5010150" cy="181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30717" y="2920108"/>
            <a:ext cx="5002955" cy="1698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50791" y="5376982"/>
            <a:ext cx="5409354" cy="1217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1014095"/>
            <a:ext cx="4076700" cy="469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06208" y="2818508"/>
            <a:ext cx="5769573" cy="2861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2475" y="1167130"/>
            <a:ext cx="5314950" cy="435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1336" y="2698435"/>
            <a:ext cx="6859464" cy="2908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701800"/>
            <a:ext cx="8375650" cy="345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6137" y="2892399"/>
            <a:ext cx="5760336" cy="2630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450" y="738505"/>
            <a:ext cx="8394700" cy="582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6754" y="3880691"/>
            <a:ext cx="4929063" cy="2704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285" y="1294765"/>
            <a:ext cx="5175250" cy="402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3409" y="1303745"/>
            <a:ext cx="8023245" cy="1661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3336" y="3141781"/>
            <a:ext cx="8023245" cy="210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336675"/>
            <a:ext cx="8343900" cy="4184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1052830"/>
            <a:ext cx="4921250" cy="35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8650" y="1549400"/>
            <a:ext cx="8394700" cy="3759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18210" y="163625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3555" y="429632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1787525"/>
            <a:ext cx="7867650" cy="328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9045" y="1894873"/>
            <a:ext cx="37190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5623" y="1902250"/>
            <a:ext cx="3559032" cy="290065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29118" y="2522946"/>
            <a:ext cx="37190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92172" y="3058655"/>
            <a:ext cx="37190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790" y="658495"/>
            <a:ext cx="8343900" cy="601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2690" y="6284595"/>
            <a:ext cx="882650" cy="38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47299" y="3695964"/>
            <a:ext cx="7265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39153" y="6262255"/>
            <a:ext cx="1068265" cy="361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809625"/>
            <a:ext cx="80391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0645" y="3806800"/>
            <a:ext cx="8549719" cy="26032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6046" y="2225963"/>
            <a:ext cx="2828925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755650"/>
            <a:ext cx="8375650" cy="534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1124585"/>
            <a:ext cx="73533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8136" y="1109781"/>
            <a:ext cx="8549719" cy="2326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0427" y="3557418"/>
            <a:ext cx="8549719" cy="2326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692785"/>
            <a:ext cx="8432800" cy="594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2755" y="681990"/>
            <a:ext cx="78676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2470150"/>
            <a:ext cx="7886700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809625"/>
            <a:ext cx="78676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863" y="3806799"/>
            <a:ext cx="8549719" cy="235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175" y="1294130"/>
            <a:ext cx="4305300" cy="3987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00" y="1275080"/>
            <a:ext cx="4108450" cy="4006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2972" y="1331453"/>
            <a:ext cx="4282519" cy="148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0063" y="3141781"/>
            <a:ext cx="4365646" cy="227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79444" y="1008181"/>
            <a:ext cx="4365646" cy="227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42499" y="3446582"/>
            <a:ext cx="4365646" cy="227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701675"/>
            <a:ext cx="8362950" cy="545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075" y="1663700"/>
            <a:ext cx="8451850" cy="353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5846" y="227356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45919" y="355741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410" y="638810"/>
            <a:ext cx="8045450" cy="3371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4660" y="3660140"/>
            <a:ext cx="1930400" cy="298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1830" y="4243070"/>
            <a:ext cx="5124450" cy="2362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59664" y="2532182"/>
            <a:ext cx="4688918" cy="35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7991" y="3123309"/>
            <a:ext cx="4688918" cy="35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70499" y="3622072"/>
            <a:ext cx="5621791" cy="2972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975" y="895350"/>
            <a:ext cx="75120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9736" y="906580"/>
            <a:ext cx="8549719" cy="5087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0405" y="1026795"/>
            <a:ext cx="5403850" cy="92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8030" y="2228850"/>
            <a:ext cx="6496050" cy="396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10281" y="1017418"/>
            <a:ext cx="8549719" cy="52725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895" y="1171575"/>
            <a:ext cx="63944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8209" y="1119017"/>
            <a:ext cx="8549719" cy="5041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1565275"/>
            <a:ext cx="8394700" cy="372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0501" y="305865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9575" y="670560"/>
            <a:ext cx="8451850" cy="158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2455" y="2392045"/>
            <a:ext cx="8185150" cy="4038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2455" y="6287770"/>
            <a:ext cx="1085850" cy="298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83675" y="6344920"/>
            <a:ext cx="1047750" cy="336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15010" y="241210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2282825"/>
            <a:ext cx="8401050" cy="229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9737" y="288316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019175"/>
            <a:ext cx="83629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8209" y="28924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692785"/>
            <a:ext cx="8432800" cy="582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2100" y="196876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5773" y="442563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971675"/>
            <a:ext cx="83629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1264" y="383450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2025-08-07T06:28:06Z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