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3155950"/>
            <a:ext cx="46291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81175"/>
            <a:ext cx="109347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8246" y="182098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6719" y="36959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2168525"/>
            <a:ext cx="10966450" cy="252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6392" y="2216727"/>
            <a:ext cx="1252990" cy="1451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8573" y="4222436"/>
            <a:ext cx="61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21030"/>
            <a:ext cx="9607550" cy="607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7155" y="2707671"/>
            <a:ext cx="4448772" cy="3822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9955" y="2633780"/>
            <a:ext cx="4448772" cy="410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