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3190875"/>
            <a:ext cx="489585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341120"/>
            <a:ext cx="10947400" cy="488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9774" y="405618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2828" y="517378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1466850"/>
            <a:ext cx="109791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9774" y="151618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0937" y="2957054"/>
            <a:ext cx="79117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8101" y="4287090"/>
            <a:ext cx="5787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5555" y="4868980"/>
            <a:ext cx="5787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517650"/>
            <a:ext cx="8343900" cy="382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55227" y="2966290"/>
            <a:ext cx="2887827" cy="2104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1554" y="2864691"/>
            <a:ext cx="2980191" cy="2649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2025-08-06T07:14:53Z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