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6" r:id="rId4"/>
    <p:sldId id="325" r:id="rId5"/>
    <p:sldId id="324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4625" y="2752725"/>
            <a:ext cx="4222750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682750"/>
            <a:ext cx="1101725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340" y="168275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340" y="427609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47400" cy="488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340" y="372872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3255" y="474345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1725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3100" y="1797685"/>
            <a:ext cx="112395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225" y="3345815"/>
            <a:ext cx="5558155" cy="279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2025-08-08T03:15:34Z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