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75" y="3184525"/>
            <a:ext cx="593725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270000"/>
            <a:ext cx="1094740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8246" y="23197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9773" y="41670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460500"/>
            <a:ext cx="109855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8245" y="44718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96975"/>
            <a:ext cx="11029950" cy="553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7482" y="16916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8681" y="3585127"/>
            <a:ext cx="4956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318" y="4979817"/>
            <a:ext cx="7478300" cy="1790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