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4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00" y="3092450"/>
            <a:ext cx="7670800" cy="67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0" y="1800225"/>
            <a:ext cx="61849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8841" y="2412391"/>
            <a:ext cx="7195049" cy="309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1047750"/>
            <a:ext cx="84709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8404" y="3077410"/>
            <a:ext cx="8303413" cy="3064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755650"/>
            <a:ext cx="8413750" cy="534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675" y="1428750"/>
            <a:ext cx="64706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1750" y="4333556"/>
            <a:ext cx="48674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905" y="1422400"/>
            <a:ext cx="5087674" cy="27657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4041" y="4850791"/>
            <a:ext cx="7148868" cy="41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66875"/>
            <a:ext cx="83820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92785"/>
            <a:ext cx="8026400" cy="509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510" y="5474335"/>
            <a:ext cx="4552950" cy="317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8685" y="6016625"/>
            <a:ext cx="3524250" cy="36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70623" y="703664"/>
            <a:ext cx="4858250" cy="1485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5823" y="2513991"/>
            <a:ext cx="8174104" cy="398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628775"/>
            <a:ext cx="83756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433195"/>
            <a:ext cx="7905750" cy="354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9859" y="1516465"/>
            <a:ext cx="8460432" cy="3849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009775"/>
            <a:ext cx="840105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275" y="835025"/>
            <a:ext cx="804545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9858" y="879156"/>
            <a:ext cx="5800359" cy="156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8040" y="2671010"/>
            <a:ext cx="9236287" cy="3323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492760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1052830"/>
            <a:ext cx="8413750" cy="562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9714" y="202446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5823" y="32251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9714" y="512788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993775"/>
            <a:ext cx="8420100" cy="487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0150" y="405646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2769" y="47214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1654175"/>
            <a:ext cx="7937500" cy="354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412875"/>
            <a:ext cx="5581650" cy="328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1022" y="1396392"/>
            <a:ext cx="6714759" cy="372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124585"/>
            <a:ext cx="570230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4913" y="1137774"/>
            <a:ext cx="7065742" cy="4801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739775"/>
            <a:ext cx="8432800" cy="537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0" y="1101725"/>
            <a:ext cx="7861300" cy="465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1143000"/>
            <a:ext cx="79375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692785"/>
            <a:ext cx="7918450" cy="345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4221480"/>
            <a:ext cx="7264400" cy="179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360" y="6092825"/>
            <a:ext cx="6800850" cy="58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13604" y="3132828"/>
            <a:ext cx="8709814" cy="3517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550" y="819150"/>
            <a:ext cx="77089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5278" y="832973"/>
            <a:ext cx="8848358" cy="5503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720" y="941070"/>
            <a:ext cx="83121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565" y="4808220"/>
            <a:ext cx="5149850" cy="39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21030"/>
            <a:ext cx="8382000" cy="564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260" y="6309360"/>
            <a:ext cx="7029450" cy="40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59714" y="58359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87423" y="403799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9714" y="59406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395" y="686435"/>
            <a:ext cx="51943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2395" y="3429000"/>
            <a:ext cx="7905750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1775" y="6331585"/>
            <a:ext cx="3956050" cy="317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6180" y="812800"/>
            <a:ext cx="2743200" cy="213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50186" y="639010"/>
            <a:ext cx="6114396" cy="2713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2049" y="661261"/>
            <a:ext cx="2624859" cy="233103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22476" y="3520757"/>
            <a:ext cx="9153159" cy="3221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35" y="876935"/>
            <a:ext cx="78676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5130" y="897629"/>
            <a:ext cx="8866833" cy="2778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5203" y="3788611"/>
            <a:ext cx="6345305" cy="279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196975"/>
            <a:ext cx="83439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1772920"/>
            <a:ext cx="8362950" cy="408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1241" y="175661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2005" y="36038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3533" y="485079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1143000"/>
            <a:ext cx="84836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7423" y="183050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4332" y="461988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889000"/>
            <a:ext cx="83629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6659" y="348381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927735"/>
            <a:ext cx="8413750" cy="416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155" y="5251450"/>
            <a:ext cx="6146800" cy="106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67277" y="3382211"/>
            <a:ext cx="98821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9204" y="5247956"/>
            <a:ext cx="7203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749300"/>
            <a:ext cx="84137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9168" y="3243665"/>
            <a:ext cx="15516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8375650" cy="393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4653280"/>
            <a:ext cx="3790950" cy="204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2842" y="188591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6878" y="4636656"/>
            <a:ext cx="4978322" cy="2022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2025-08-07T06:49:44Z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